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92BED4E9-F517-4ED3-87F6-26E09DC17AD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ベビーカーマーク、注意マーク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1C8D07-8BFC-6F02-3537-BD85BF302024}"/>
              </a:ext>
            </a:extLst>
          </p:cNvPr>
          <p:cNvGrpSpPr/>
          <p:nvPr/>
        </p:nvGrpSpPr>
        <p:grpSpPr>
          <a:xfrm>
            <a:off x="787820" y="3870283"/>
            <a:ext cx="2484042" cy="2431380"/>
            <a:chOff x="-1436561" y="3888483"/>
            <a:chExt cx="2913958" cy="285218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CFF9FF74-54DF-BBFB-D071-D524E49A6412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9F0ED5F-C8D7-7AB9-31DE-B5B7DA7CA9EF}"/>
                </a:ext>
              </a:extLst>
            </p:cNvPr>
            <p:cNvSpPr/>
            <p:nvPr/>
          </p:nvSpPr>
          <p:spPr bwMode="auto">
            <a:xfrm>
              <a:off x="-1415890" y="3908716"/>
              <a:ext cx="2872618" cy="2811714"/>
            </a:xfrm>
            <a:custGeom>
              <a:avLst/>
              <a:gdLst>
                <a:gd name="connsiteX0" fmla="*/ 230324 w 2563263"/>
                <a:gd name="connsiteY0" fmla="*/ 161375 h 2508920"/>
                <a:gd name="connsiteX1" fmla="*/ 167275 w 2563263"/>
                <a:gd name="connsiteY1" fmla="*/ 224424 h 2508920"/>
                <a:gd name="connsiteX2" fmla="*/ 167275 w 2563263"/>
                <a:gd name="connsiteY2" fmla="*/ 2284495 h 2508920"/>
                <a:gd name="connsiteX3" fmla="*/ 230324 w 2563263"/>
                <a:gd name="connsiteY3" fmla="*/ 2347544 h 2508920"/>
                <a:gd name="connsiteX4" fmla="*/ 2337746 w 2563263"/>
                <a:gd name="connsiteY4" fmla="*/ 2347544 h 2508920"/>
                <a:gd name="connsiteX5" fmla="*/ 2400795 w 2563263"/>
                <a:gd name="connsiteY5" fmla="*/ 2284495 h 2508920"/>
                <a:gd name="connsiteX6" fmla="*/ 2400795 w 2563263"/>
                <a:gd name="connsiteY6" fmla="*/ 224424 h 2508920"/>
                <a:gd name="connsiteX7" fmla="*/ 2337746 w 2563263"/>
                <a:gd name="connsiteY7" fmla="*/ 161375 h 2508920"/>
                <a:gd name="connsiteX8" fmla="*/ 146947 w 2563263"/>
                <a:gd name="connsiteY8" fmla="*/ 0 h 2508920"/>
                <a:gd name="connsiteX9" fmla="*/ 2416316 w 2563263"/>
                <a:gd name="connsiteY9" fmla="*/ 0 h 2508920"/>
                <a:gd name="connsiteX10" fmla="*/ 2563263 w 2563263"/>
                <a:gd name="connsiteY10" fmla="*/ 146947 h 2508920"/>
                <a:gd name="connsiteX11" fmla="*/ 2563263 w 2563263"/>
                <a:gd name="connsiteY11" fmla="*/ 2361973 h 2508920"/>
                <a:gd name="connsiteX12" fmla="*/ 2416316 w 2563263"/>
                <a:gd name="connsiteY12" fmla="*/ 2508920 h 2508920"/>
                <a:gd name="connsiteX13" fmla="*/ 146947 w 2563263"/>
                <a:gd name="connsiteY13" fmla="*/ 2508920 h 2508920"/>
                <a:gd name="connsiteX14" fmla="*/ 0 w 2563263"/>
                <a:gd name="connsiteY14" fmla="*/ 2361973 h 2508920"/>
                <a:gd name="connsiteX15" fmla="*/ 0 w 2563263"/>
                <a:gd name="connsiteY15" fmla="*/ 146947 h 2508920"/>
                <a:gd name="connsiteX16" fmla="*/ 146947 w 2563263"/>
                <a:gd name="connsiteY16" fmla="*/ 0 h 250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63263" h="2508920">
                  <a:moveTo>
                    <a:pt x="230324" y="161375"/>
                  </a:moveTo>
                  <a:cubicBezTo>
                    <a:pt x="195503" y="161375"/>
                    <a:pt x="167275" y="189603"/>
                    <a:pt x="167275" y="224424"/>
                  </a:cubicBezTo>
                  <a:lnTo>
                    <a:pt x="167275" y="2284495"/>
                  </a:lnTo>
                  <a:cubicBezTo>
                    <a:pt x="167275" y="2319316"/>
                    <a:pt x="195503" y="2347544"/>
                    <a:pt x="230324" y="2347544"/>
                  </a:cubicBezTo>
                  <a:lnTo>
                    <a:pt x="2337746" y="2347544"/>
                  </a:lnTo>
                  <a:cubicBezTo>
                    <a:pt x="2372567" y="2347544"/>
                    <a:pt x="2400795" y="2319316"/>
                    <a:pt x="2400795" y="2284495"/>
                  </a:cubicBezTo>
                  <a:lnTo>
                    <a:pt x="2400795" y="224424"/>
                  </a:lnTo>
                  <a:cubicBezTo>
                    <a:pt x="2400795" y="189603"/>
                    <a:pt x="2372567" y="161375"/>
                    <a:pt x="2337746" y="161375"/>
                  </a:cubicBezTo>
                  <a:close/>
                  <a:moveTo>
                    <a:pt x="146947" y="0"/>
                  </a:moveTo>
                  <a:lnTo>
                    <a:pt x="2416316" y="0"/>
                  </a:lnTo>
                  <a:cubicBezTo>
                    <a:pt x="2497473" y="0"/>
                    <a:pt x="2563263" y="65790"/>
                    <a:pt x="2563263" y="146947"/>
                  </a:cubicBezTo>
                  <a:lnTo>
                    <a:pt x="2563263" y="2361973"/>
                  </a:lnTo>
                  <a:cubicBezTo>
                    <a:pt x="2563263" y="2443130"/>
                    <a:pt x="2497473" y="2508920"/>
                    <a:pt x="2416316" y="2508920"/>
                  </a:cubicBezTo>
                  <a:lnTo>
                    <a:pt x="146947" y="2508920"/>
                  </a:lnTo>
                  <a:cubicBezTo>
                    <a:pt x="65790" y="2508920"/>
                    <a:pt x="0" y="2443130"/>
                    <a:pt x="0" y="2361973"/>
                  </a:cubicBezTo>
                  <a:lnTo>
                    <a:pt x="0" y="146947"/>
                  </a:lnTo>
                  <a:cubicBezTo>
                    <a:pt x="0" y="65790"/>
                    <a:pt x="65790" y="0"/>
                    <a:pt x="146947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C8D18E0-E4D3-D100-A23A-917DFB4D155B}"/>
                </a:ext>
              </a:extLst>
            </p:cNvPr>
            <p:cNvSpPr/>
            <p:nvPr/>
          </p:nvSpPr>
          <p:spPr bwMode="auto">
            <a:xfrm rot="16200000">
              <a:off x="-1100147" y="4299837"/>
              <a:ext cx="2268866" cy="2080746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575B7E9-89E0-65C3-C70C-5E4A42B2A00B}"/>
              </a:ext>
            </a:extLst>
          </p:cNvPr>
          <p:cNvGrpSpPr/>
          <p:nvPr/>
        </p:nvGrpSpPr>
        <p:grpSpPr>
          <a:xfrm>
            <a:off x="711200" y="936175"/>
            <a:ext cx="2572326" cy="2517790"/>
            <a:chOff x="-4807297" y="3855197"/>
            <a:chExt cx="3017520" cy="2953546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718216E1-AD81-4F61-18FA-C99FB3E08E2F}"/>
                </a:ext>
              </a:extLst>
            </p:cNvPr>
            <p:cNvSpPr/>
            <p:nvPr/>
          </p:nvSpPr>
          <p:spPr bwMode="auto">
            <a:xfrm>
              <a:off x="-4678070" y="395790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357CFD4-FB92-A3AF-9B45-263EFCB63F87}"/>
                </a:ext>
              </a:extLst>
            </p:cNvPr>
            <p:cNvSpPr/>
            <p:nvPr/>
          </p:nvSpPr>
          <p:spPr bwMode="auto">
            <a:xfrm>
              <a:off x="-4807297" y="385519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E9DFE9F-A272-CBE3-0072-6D75B5303FF8}"/>
                </a:ext>
              </a:extLst>
            </p:cNvPr>
            <p:cNvSpPr/>
            <p:nvPr/>
          </p:nvSpPr>
          <p:spPr bwMode="auto">
            <a:xfrm rot="16200000">
              <a:off x="-4440248" y="4299837"/>
              <a:ext cx="2268864" cy="2080744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65671F-8A75-E4A6-D931-820F15E13336}"/>
                </a:ext>
              </a:extLst>
            </p:cNvPr>
            <p:cNvSpPr/>
            <p:nvPr/>
          </p:nvSpPr>
          <p:spPr bwMode="auto">
            <a:xfrm>
              <a:off x="-4807297" y="385519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F6E3569-4BE4-BAE3-F32C-FF1883EBF1C5}"/>
              </a:ext>
            </a:extLst>
          </p:cNvPr>
          <p:cNvGrpSpPr/>
          <p:nvPr/>
        </p:nvGrpSpPr>
        <p:grpSpPr>
          <a:xfrm>
            <a:off x="6744570" y="1117600"/>
            <a:ext cx="2383548" cy="2095752"/>
            <a:chOff x="1856123" y="3826496"/>
            <a:chExt cx="3270441" cy="287555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1AE3CF5-4B65-F73A-B5DF-3407F97574F2}"/>
                </a:ext>
              </a:extLst>
            </p:cNvPr>
            <p:cNvGrpSpPr/>
            <p:nvPr/>
          </p:nvGrpSpPr>
          <p:grpSpPr>
            <a:xfrm>
              <a:off x="1856123" y="3826496"/>
              <a:ext cx="3270441" cy="2875559"/>
              <a:chOff x="10263589" y="2129000"/>
              <a:chExt cx="2614619" cy="2298923"/>
            </a:xfrm>
          </p:grpSpPr>
          <p:sp>
            <p:nvSpPr>
              <p:cNvPr id="16" name="フリーフォーム 367">
                <a:extLst>
                  <a:ext uri="{FF2B5EF4-FFF2-40B4-BE49-F238E27FC236}">
                    <a16:creationId xmlns:a16="http://schemas.microsoft.com/office/drawing/2014/main" id="{E1C16D44-346B-9F69-792F-D2DBED950FAC}"/>
                  </a:ext>
                </a:extLst>
              </p:cNvPr>
              <p:cNvSpPr/>
              <p:nvPr/>
            </p:nvSpPr>
            <p:spPr bwMode="auto">
              <a:xfrm>
                <a:off x="10263589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20773D23-7D8C-E713-EA8A-E4ECE76DA30B}"/>
                  </a:ext>
                </a:extLst>
              </p:cNvPr>
              <p:cNvSpPr/>
              <p:nvPr/>
            </p:nvSpPr>
            <p:spPr bwMode="auto">
              <a:xfrm>
                <a:off x="10363894" y="2242446"/>
                <a:ext cx="2414009" cy="208103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星: 16 pt 13">
              <a:extLst>
                <a:ext uri="{FF2B5EF4-FFF2-40B4-BE49-F238E27FC236}">
                  <a16:creationId xmlns:a16="http://schemas.microsoft.com/office/drawing/2014/main" id="{6B53848E-54AF-155D-C484-8B8F72FC9298}"/>
                </a:ext>
              </a:extLst>
            </p:cNvPr>
            <p:cNvSpPr/>
            <p:nvPr/>
          </p:nvSpPr>
          <p:spPr bwMode="auto">
            <a:xfrm>
              <a:off x="2150784" y="5767480"/>
              <a:ext cx="790016" cy="790016"/>
            </a:xfrm>
            <a:prstGeom prst="star16">
              <a:avLst>
                <a:gd name="adj" fmla="val 4071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8B754AF-76E3-9234-AC69-93179408033C}"/>
                </a:ext>
              </a:extLst>
            </p:cNvPr>
            <p:cNvSpPr/>
            <p:nvPr/>
          </p:nvSpPr>
          <p:spPr bwMode="auto">
            <a:xfrm rot="16200000">
              <a:off x="2452651" y="4862574"/>
              <a:ext cx="1804137" cy="1654549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8B543FE-A014-2B13-73A3-89B127C9F9D7}"/>
              </a:ext>
            </a:extLst>
          </p:cNvPr>
          <p:cNvGrpSpPr/>
          <p:nvPr/>
        </p:nvGrpSpPr>
        <p:grpSpPr>
          <a:xfrm>
            <a:off x="3731397" y="1000083"/>
            <a:ext cx="2484042" cy="2431380"/>
            <a:chOff x="-1436561" y="3888483"/>
            <a:chExt cx="2913958" cy="285218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617E1C8-D1C2-5973-7BE4-90AF8643B526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AF8F292-9044-2B6F-2819-41F77DEE575E}"/>
                </a:ext>
              </a:extLst>
            </p:cNvPr>
            <p:cNvSpPr/>
            <p:nvPr/>
          </p:nvSpPr>
          <p:spPr bwMode="auto">
            <a:xfrm rot="16200000">
              <a:off x="-1188515" y="4218796"/>
              <a:ext cx="2445602" cy="2242828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69CEF93-9C70-C83C-B427-4A738303270C}"/>
              </a:ext>
            </a:extLst>
          </p:cNvPr>
          <p:cNvGrpSpPr/>
          <p:nvPr/>
        </p:nvGrpSpPr>
        <p:grpSpPr>
          <a:xfrm>
            <a:off x="3744097" y="3882983"/>
            <a:ext cx="2484042" cy="2431380"/>
            <a:chOff x="-1436561" y="3888483"/>
            <a:chExt cx="2913958" cy="2852180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DCAC4A18-63B5-6F36-C529-0B1D3F875DE2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00206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00CD6C8-D43C-4007-3556-932B0508ADF4}"/>
                </a:ext>
              </a:extLst>
            </p:cNvPr>
            <p:cNvSpPr/>
            <p:nvPr/>
          </p:nvSpPr>
          <p:spPr bwMode="auto">
            <a:xfrm rot="16200000">
              <a:off x="-1188515" y="4218796"/>
              <a:ext cx="2445602" cy="2242828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4F878C3-54D8-55B8-A2A7-ABF51EF995ED}"/>
              </a:ext>
            </a:extLst>
          </p:cNvPr>
          <p:cNvGrpSpPr/>
          <p:nvPr/>
        </p:nvGrpSpPr>
        <p:grpSpPr>
          <a:xfrm>
            <a:off x="6744570" y="3962400"/>
            <a:ext cx="2383548" cy="2095752"/>
            <a:chOff x="1856123" y="3826496"/>
            <a:chExt cx="3270441" cy="287555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4E28E5A-AEA7-6D10-5175-89C4AFF7326B}"/>
                </a:ext>
              </a:extLst>
            </p:cNvPr>
            <p:cNvGrpSpPr/>
            <p:nvPr/>
          </p:nvGrpSpPr>
          <p:grpSpPr>
            <a:xfrm>
              <a:off x="1856123" y="3826496"/>
              <a:ext cx="3270441" cy="2875559"/>
              <a:chOff x="10263589" y="2129000"/>
              <a:chExt cx="2614619" cy="2298923"/>
            </a:xfrm>
          </p:grpSpPr>
          <p:sp>
            <p:nvSpPr>
              <p:cNvPr id="28" name="フリーフォーム 367">
                <a:extLst>
                  <a:ext uri="{FF2B5EF4-FFF2-40B4-BE49-F238E27FC236}">
                    <a16:creationId xmlns:a16="http://schemas.microsoft.com/office/drawing/2014/main" id="{6603B827-EF2C-9317-9758-574619BDCBB5}"/>
                  </a:ext>
                </a:extLst>
              </p:cNvPr>
              <p:cNvSpPr/>
              <p:nvPr/>
            </p:nvSpPr>
            <p:spPr bwMode="auto">
              <a:xfrm>
                <a:off x="10263589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B5E9A368-2D4E-D1AD-1A8B-CE185E07E595}"/>
                  </a:ext>
                </a:extLst>
              </p:cNvPr>
              <p:cNvSpPr/>
              <p:nvPr/>
            </p:nvSpPr>
            <p:spPr bwMode="auto">
              <a:xfrm>
                <a:off x="10363894" y="2242446"/>
                <a:ext cx="2414009" cy="208103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星: 16 pt 25">
              <a:extLst>
                <a:ext uri="{FF2B5EF4-FFF2-40B4-BE49-F238E27FC236}">
                  <a16:creationId xmlns:a16="http://schemas.microsoft.com/office/drawing/2014/main" id="{9C5027FD-96B7-3574-190B-D3DFF2C14FD4}"/>
                </a:ext>
              </a:extLst>
            </p:cNvPr>
            <p:cNvSpPr/>
            <p:nvPr/>
          </p:nvSpPr>
          <p:spPr bwMode="auto">
            <a:xfrm>
              <a:off x="2150784" y="5767480"/>
              <a:ext cx="790016" cy="790016"/>
            </a:xfrm>
            <a:prstGeom prst="star16">
              <a:avLst>
                <a:gd name="adj" fmla="val 40715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27D80D2-A48B-3ADD-DD0F-2C3C1DB4D64B}"/>
                </a:ext>
              </a:extLst>
            </p:cNvPr>
            <p:cNvSpPr/>
            <p:nvPr/>
          </p:nvSpPr>
          <p:spPr bwMode="auto">
            <a:xfrm rot="16200000">
              <a:off x="2452651" y="4862574"/>
              <a:ext cx="1804137" cy="1654549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1138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33321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pptxj83_ベビーカーマーク、注意マーク</dc:title>
  <dc:subject>pptxj83_ベビーカーマーク、注意マーク</dc:subject>
  <dc:creator>でじけろお</dc:creator>
  <cp:revision>1</cp:revision>
  <dcterms:created xsi:type="dcterms:W3CDTF">2018-05-20T00:31:01Z</dcterms:created>
  <dcterms:modified xsi:type="dcterms:W3CDTF">2022-06-02T07:56:44Z</dcterms:modified>
  <cp:version>1</cp:version>
</cp:coreProperties>
</file>